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14/10/24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705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14/10/24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524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14/10/24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35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14/10/24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223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14/10/24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144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14/10/24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705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14/10/24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024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14/10/24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032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14/10/24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333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14/10/24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57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14/10/24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401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36F6A-332B-564F-AC0F-3A12B78A78D3}" type="datetimeFigureOut">
              <a:rPr lang="es-MX" smtClean="0"/>
              <a:t>14/10/24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76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79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6ABF7F1-128A-B5AE-10D8-C471A6CDE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405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167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Macintosh PowerPoint</Application>
  <PresentationFormat>Presentación en pantalla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ORTIZ GONZALEZ SEBASTIAN</dc:creator>
  <cp:lastModifiedBy>ORTIZ GONZALEZ SEBASTIAN</cp:lastModifiedBy>
  <cp:revision>5</cp:revision>
  <dcterms:created xsi:type="dcterms:W3CDTF">2022-11-07T17:37:33Z</dcterms:created>
  <dcterms:modified xsi:type="dcterms:W3CDTF">2024-10-14T19:37:32Z</dcterms:modified>
</cp:coreProperties>
</file>